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2A3614-9869-4361-A307-41082447C97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07FA38-C644-4CD4-957A-0D1DA8B420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EC4B8F-1299-4C8F-A85F-DC83253C770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2024-04-26T16:06:26Z</dcterms:modified>
</cp:coreProperties>
</file>