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6011E-E46D-4549-80D5-B7DE364A8A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D42163-C854-4FD3-8DCF-FF9C3B043F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88B61-0A49-4DC8-8FD9-538DE2D9E5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2024-05-08T21:09:26Z</dcterms:modified>
</cp:coreProperties>
</file>