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13D192-1DEE-4EBA-BC1D-FE55F63FF1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CD8FD3-0375-47F4-8177-2824FF5664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3550FA-8310-467D-BEFC-D942924240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2024-09-20T16:47:16Z</dcterms:modified>
</cp:coreProperties>
</file>