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0526CE-CB86-46DF-B715-292A24596B2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77F54E9-8F84-4790-8C0F-3A86BECC62A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C3EAF56-0C0A-4A57-A1E5-549EF5E7AC7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2024-09-19T06:22:16Z</dcterms:modified>
</cp:coreProperties>
</file>