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B001F3-DFFE-4D99-99A1-DA391AFDA81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B10C08-93E9-4230-BEBC-7DC1588EB43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Reconstruction of preferred orientations in a surface view of macaque monkey striate cortex, using an optical reflectance technique. Black lines indicate the borders of ocular dominance columns for contralateral (C) and ipsilateral (I) eyes. Iso-orientation lines (gray) are drawn at intervals of 11.25°. Gray patches are orientation ‘singularities’. Reprinted from Geometry of orientation and ocular dominance columns in monkey striate cortex by Obermayer K, Blasdel GG, The Journal of Neuroscience, Vol. 13, p. 4123, figure 5, 1993. Copyright © 1993 the Society for Neuroscience (Obermayer and Blasdel, 1993).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CDF070-9FDE-4A29-BAA6-006BC7F8ECC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0.10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10, October 2002, Pages 1005–1015, </a:t>
            </a:r>
            <a:r>
              <a:rPr lang="en-US" altLang="en-US" sz="1000">
                <a:solidFill>
                  <a:srgbClr val="333333"/>
                </a:solidFill>
                <a:hlinkClick r:id="rId3"/>
              </a:rPr>
              <a:t>https://doi.org/10.1093/cercor/12.10.1005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Reconstruction of preferred orientations in a surface view of macaque monkey striate cortex, using an optical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Reconstruction of preferred orientations in a surface view of macaque monkey striate cortex, using an optical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2024-04-26T16:49:14Z</dcterms:modified>
</cp:coreProperties>
</file>