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1C9B9-1525-4993-95A3-322EB5A3F5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99EC4-31E9-49A7-AC7B-A84E55CBA6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proportions of manuscripts submitted to two clinical neuroscience journals that were accepted for publication according to whether two independent reviewers both recommended acceptance, disagreed, or both recommended rejection. The error bars show the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6C8D2-C135-45E9-984A-09FF9A7734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9.19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9, September 2000, Pages 1964–1969, </a:t>
            </a:r>
            <a:r>
              <a:rPr lang="en-US" altLang="en-US" sz="1000">
                <a:solidFill>
                  <a:srgbClr val="333333"/>
                </a:solidFill>
                <a:hlinkClick r:id="rId3"/>
              </a:rPr>
              <a:t>https://doi.org/10.1093/brain/123.9.1964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proportions of manuscripts submitted to two clinical neuroscience journals that were accepted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The proportions of manuscripts submitted to two clinical neuroscience journals that were accepted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2024-04-26T23:26:21Z</dcterms:modified>
</cp:coreProperties>
</file>