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D90C94-FFD6-4934-B83E-96C1E3684EB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73D041-3419-4B94-8250-4C15010449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Megateuthis species A.M. elliptica. General view of adult rostrum with phragmocone, orthorostrum and epirostrum broken at the end. B.M. suevica. Juvenile region of rostrum with protoconch, juvenile part of orthorostrum and phragmocone. C. Growth microincrements in middle part of orthorostrum with stress marks. D. Growth microincrements in peripheral part of orthorostrum with stress marks. E. Apical part of epirostrum with deposits filling middle part. F. Middle part of epirostrum with preserved but deformed growth layers and cavity partly filled with deposits. G. Middle part of epirostrum with deformed layers in middle part. Abbreviations: SM, stress marks; Dep, deposit filling; DL, deformed growth layers; the rest is the same as in Figure 4. Scale bars: A = 1 cm; B, E–G = 2 mm; C, D = 0.5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on behalf of The Malacological Society of London,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CF0AAD-B2EF-4750-B549-A3A1052A298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lus/eyu0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Molluscan Stud</a:t>
            </a:r>
            <a:r>
              <a:rPr lang="en-US" altLang="en-US" sz="1000">
                <a:solidFill>
                  <a:srgbClr val="333333"/>
                </a:solidFill>
              </a:rPr>
              <a:t>, Volume 81, Issue 3, August 2015, Pages 345–355, </a:t>
            </a:r>
            <a:r>
              <a:rPr lang="en-US" altLang="en-US" sz="1000">
                <a:solidFill>
                  <a:srgbClr val="333333"/>
                </a:solidFill>
                <a:hlinkClick r:id="rId3"/>
              </a:rPr>
              <a:t>https://doi.org/10.1093/mollus/eyu094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Megateuthis species A.M. elliptica. General view of adult rostrum with phragmocone, orthorostrum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Megateuthis species A.M. elliptica. General view of adult rostrum with phragmocone, orthorostrum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2024-09-19T06:53:54Z</dcterms:modified>
</cp:coreProperties>
</file>