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DC74A9-34F7-45A3-8BB9-CF4E3BD3F4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6137EC-74FF-4B5F-B11F-1A8F5A8624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2017.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A6CC8E-697B-4021-A2E7-837F20FB12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hjci/jew3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Cardiovasc Imaging</a:t>
            </a:r>
            <a:r>
              <a:rPr lang="en-US" altLang="en-US" sz="1000">
                <a:solidFill>
                  <a:srgbClr val="333333"/>
                </a:solidFill>
              </a:rPr>
              <a:t>, Volume 18, Issue 6, June 2017, Page 716,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https://doi.org/10.1093/ehjci/jew337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11500" y="1371600"/>
            <a:ext cx="29236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2024-04-26T02:57:00Z</dcterms:modified>
</cp:coreProperties>
</file>