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C8D94-8BFD-45B4-A8B5-2DBF042056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DFFFA-1AA3-4DAA-AE84-A5D17A8879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Cardiac fibrosis: cardiac tissue sections were collected from 10- to 12-month-old C57BL10 controls (A), mdx/myd88+/+ mice (B) or mdx/myd88−/− mice (C). The slices were paraffin-embedded, cut and stained with picrosirius red. (D) Quantitation of fibrosis was done by measuring the positive areas stained with picrosirius red in relation to the whole area of the slice, and the results were expressed as percent collagen deposition. The mdx/myd88−/− mice showed significantly (*P &lt; 0.05) decreased fibrosis when compared with mdx/myd88+/+ mice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D339A-A676-4907-827F-A499D0BB2F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2604–2617, </a:t>
            </a:r>
            <a:r>
              <a:rPr lang="en-US" altLang="en-US" sz="1000">
                <a:solidFill>
                  <a:srgbClr val="333333"/>
                </a:solidFill>
                <a:hlinkClick r:id="rId3"/>
              </a:rPr>
              <a:t>https://doi.org/10.1093/hmg/ddt656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Cardiac fibrosis: cardiac tissue sections were collected from 10- to 12-month-old C57BL10 controls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Cardiac fibrosis: cardiac tissue sections were collected from 10- to 12-month-old C57BL10 controls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2024-04-26T02:50:08Z</dcterms:modified>
</cp:coreProperties>
</file>