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5AB03-2BB2-4BD3-974A-F7EE50BC7E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B9881C-8FA1-4997-BF46-9C4412BFBB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Scatter plots of cortical thickness and absolute mean curvature in sulcal regions against ICV in native and stereotaxic spaces. Positive correlation of cortical thickness (A) and negative correlation of absolute mean curvature (B) with ICV are shown in native space. After linear normalization to stereotaxic space, the correlations between cortical measures and ICV remain and the correlation patterns are reversed (C, D). The variance of cortical measurements is not explained by a sex effect in either space (TN: cortical thickness in native space; CN: absolute mean curvature in native space; TS: cortical thickness in stereotaxic space; CS: absolute mean curvature in stereotaxic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0389FB-766D-4EBA-9CF6-67E33B419C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2181–2191, </a:t>
            </a:r>
            <a:r>
              <a:rPr lang="en-US" altLang="en-US" sz="1000">
                <a:solidFill>
                  <a:srgbClr val="333333"/>
                </a:solidFill>
                <a:hlinkClick r:id="rId3"/>
              </a:rPr>
              <a:t>https://doi.org/10.1093/cercor/bhm244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Scatter plots of cortical thickness and absolute mean curvature in sulcal regions against ICV in native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Scatter plots of cortical thickness and absolute mean curvature in sulcal regions against ICV in native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2024-04-26T05:04:31Z</dcterms:modified>
</cp:coreProperties>
</file>