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B36B3F-A045-4B96-8F9D-28D13AC36D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5FF2CB-4B72-42DF-851F-118E6C58A5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number of bidding rounds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CF5263-1BC6-4564-B81A-B89549C91E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prices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CF5263-1BC6-4564-B81A-B89549C91ED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profits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2008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CF5263-1BC6-4564-B81A-B89549C91ED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ep/gpn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oep/gpn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oep/gpn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Econ Pap</a:t>
            </a:r>
            <a:r>
              <a:rPr lang="en-US" altLang="en-US" sz="1000">
                <a:solidFill>
                  <a:srgbClr val="333333"/>
                </a:solidFill>
              </a:rPr>
              <a:t>, Volume 61, Issue 2, April 2009, Pages 380–394,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https://doi.org/10.1093/oep/gpn037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Average number of bidding rounds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402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Econ Pap</a:t>
            </a:r>
            <a:r>
              <a:rPr lang="en-US" altLang="en-US" sz="1000">
                <a:solidFill>
                  <a:srgbClr val="333333"/>
                </a:solidFill>
              </a:rPr>
              <a:t>, Volume 61, Issue 2, April 2009, Pages 380–394,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https://doi.org/10.1093/oep/gpn037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Average prices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2039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Oxf Econ Pap</a:t>
            </a:r>
            <a:r>
              <a:rPr lang="en-US" altLang="en-US" sz="1000">
                <a:solidFill>
                  <a:srgbClr val="333333"/>
                </a:solidFill>
              </a:rPr>
              <a:t>, Volume 61, Issue 2, April 2009, Pages 380–394,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https://doi.org/10.1093/oep/gpn037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Average profits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378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Average number of bidding rounds
</vt:lpstr>
      <vt:lpstr>Fig. 2. Average prices
</vt:lpstr>
      <vt:lpstr>Fig. 3. Average profits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2024-05-01T21:46:06Z</dcterms:modified>
</cp:coreProperties>
</file>