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E503A0-D45F-4FDE-9B08-08AE07742C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508AB3-6BE1-461A-B452-FAC9F31878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 plot of Pi/β-ATP ratios in temporoparietal cortex of normal volunteers (diamonds) and Parkinson's disease (PD) patients (squares).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8AA479-B4B2-4FE2-9FEF-6D47B3AC89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123.2.3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123, Issue 2, February 2000, Pages 340–352,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https://doi.org/10.1093/brain/123.2.340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Scatter plot of P</a:t>
            </a:r>
            <a:r>
              <a:rPr lang="en-US" altLang="en-US" b="0" baseline="-25000"/>
              <a:t>i</a:t>
            </a:r>
            <a:r>
              <a:rPr lang="en-US" altLang="en-US" b="0"/>
              <a:t>/β-ATP ratios in temporoparietal cortex of normal volunteers (diamonds)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Scatter plot of Pi/β-ATP ratios in temporoparietal cortex of normal volunteers (diamonds)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2024-04-26T22:22:13Z</dcterms:modified>
</cp:coreProperties>
</file>