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7573F4-A44A-49F3-B57F-BA8F09043D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12BE6-E546-4415-B75B-28049C26F6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Cortical activated areas as a function of age. Cortical activation maps computed from Pa amplitudes are shown as insets for selected animals. Color code is shown on the right. Cats were considered sexually mature around the sixth month p.n.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3180CA-48A2-4204-B27C-B8BFCCB80D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552–562, </a:t>
            </a:r>
            <a:r>
              <a:rPr lang="en-US" altLang="en-US" sz="1000">
                <a:solidFill>
                  <a:srgbClr val="333333"/>
                </a:solidFill>
                <a:hlinkClick r:id="rId3"/>
              </a:rPr>
              <a:t>https://doi.org/10.1093/cercor/bhh156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Cortical activated areas as a function of age. Cortical activation maps computed from P</a:t>
            </a:r>
            <a:r>
              <a:rPr lang="en-US" altLang="en-US" b="0" baseline="-25000"/>
              <a:t>a</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Cortical activated areas as a function of age. Cortical activation maps computed from Pa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2024-04-26T03:54:21Z</dcterms:modified>
</cp:coreProperties>
</file>