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CDA86-4B97-4B9F-A9F0-02D944C716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147BA-F68C-4DBA-BF44-E9450453EB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2. Example of autoradiographs of binding to inhibitory receptors ([3H]muscimol) from normal (left) and E33 MAM-treated somatosensory cortex. This pattern of receptor binding was different in normal and MAM-treated cortex. In normal cortex, the muscimol binding concentrated most heavily in layer 4. In MAM-treated cortex, however, the highest concentration of GABAA receptors shifted so that layers 2–3 and the remaining layer 4 had high receptor binding, causing the distribution of GABAA receptors to be more spread out than in normal cortex. The density of binding was significantly greater in layers 2/3 of the MAM-treated animals (*P &lt; 0.001). The histograms are prepared as in Figure 1, the error bars represent standard error. Scale bar = 1500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A531E-662B-47A4-AF33-08F90647DA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432–440,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2. Example of autoradiographs of binding to inhibitory receptors ([</a:t>
            </a:r>
            <a:r>
              <a:rPr lang="en-US" altLang="en-US" b="0" baseline="30000"/>
              <a:t>3</a:t>
            </a:r>
            <a:r>
              <a:rPr lang="en-US" altLang="en-US" b="0"/>
              <a:t>H]muscimol) from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2. Example of autoradiographs of binding to inhibitory receptors ([3H]muscimol) from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2024-04-26T06:58:27Z</dcterms:modified>
</cp:coreProperties>
</file>