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D052F4-6CDC-4F01-BA7E-7053B1F94A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957766F-2981-4388-941D-3B37F04AA92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Exploratory activation maps show that the evolution of control-related activity in frontal cortex is delayed in older adults relative to young adults. (A) Panels show activity in high- relative to the low-control runs at z = +32 for young adults. Activity is shown at 2, 3, 4, 5 and 6 s delays following cue onset. (B) Similar to (A) for older adults. Activation maps are shown overlaid on averaged anatomical images for the relevant age group. Level of significance (based on the t-statistic) is shown in the color scale bar at the right of the figure.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69B807-B5DF-4FD3-9C6F-79A41E5F303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l01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5, May 2007, Pages 1033–1046, </a:t>
            </a:r>
            <a:r>
              <a:rPr lang="en-US" altLang="en-US" sz="1000">
                <a:solidFill>
                  <a:srgbClr val="333333"/>
                </a:solidFill>
                <a:hlinkClick r:id="rId3"/>
              </a:rPr>
              <a:t>https://doi.org/10.1093/cercor/bhl013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Exploratory activation maps show that the evolution of control-related activity in frontal cortex is delayed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Exploratory activation maps show that the evolution of control-related activity in frontal cortex is delayed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2024-04-26T15:58:42Z</dcterms:modified>
</cp:coreProperties>
</file>