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F4814-592D-46E3-9E4B-25850D9D65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FFAC0F-1484-49F3-BB6C-F20850E508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ADCY1 accumulation at actin-based structures. (A) The localization of wild-type and mutant ADCY1 using espin-mediated microvillar elongation. COS-7 cells were co-transfected with GFP-tagged ADCY1 (green, panels 1, 5 and 9) and untagged espin constructs (Supplementary Material, Fig. S4C). DAPI was used as nuclei marker (blue, panels 2, 6 and 10). Rhodamine-phalloidin (red, panels 3, 7 and 11) was used to reveal F-actin and highlight the microvilli on the COS-7 cell surface. Rightmost panels (4, 8 and 12) represent merged images. Panels 1–8 show the apical cell surface, while panels 9–12 show the basal surface. Scale bar in panel 12: 10 μm. Wild-type ADCY1 (panels 1 and 4) was efficiently targeted to the microvillar actin bundles at the cell surface. ADCY1 with the p.Arg1038* variant (panels 5 and 8, apical surface; panels 9 and 12, basal surface) had no microvillar or cell membrane targeting and remained in the cytoplasm. (B) Western blot analysis of GFP-tagged wild-type and p.Arg1038* mutant protein expressed in COS-7 cells. GAPDH was used as a loading control. No statistically significant difference in normalized amounts was seen between wild-type and mutant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F34E6-051F-4337-8603-94208C0FBA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3289–3298,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ADCY1 accumulation at actin-based structures. (A) The localization of wild-type and mutant ADCY1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ADCY1 accumulation at actin-based structures. (A) The localization of wild-type and mutant ADCY1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2024-04-26T15:27:03Z</dcterms:modified>
</cp:coreProperties>
</file>