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D32C7AA-65D5-4213-861C-92DA7113734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8FC098-4555-4B66-8CBE-929E3392408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RNA-dependent DNA polymerase activity of Ty3 DNA polymerase active site mutants. ( A ) An aliquot of 50 nM template/primer was incubated with 0.8 nM (lane a), 5 nM (lane b) and 35 nM Ty3 RT (lane c) for 5 min, respectively. The active site residues analyzed and nature of the mutation are indicated below and above each panel, respectively. P, unextended primer. ( B ) RNA-dependent DNA polymerase activity in the absence of competitor heparin. For this analysis, 50 nM template/primer was incubated with 200 nM RT for 5 min. Lane c, 32 P-end-labeled primer; lane w, wild-type Ty3 RT; lane 1, Asp151→Asn; lane 2, Asp151→Glu; lane 3, Asp213→Asn; lane 4, Asp213→Glu; lane 5, Asp214→Asn; lane 6, Asp214→Glu; and lane 7, Asp214→Gln. ( C ) RNA-dependent DNA polymerase activity in the presence of competitor heparin. Lane notations are as in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the authors Nucleic Acids Research, Vol. 33 No. 1 © Oxford University Press 2005;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permissions, please contact journals.permissions@oupjournals.org .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6678CE-D7B2-48DC-9C76-0E474BA949F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 A ) DNA-dependent DNA polymerase activity of Ty3 DNA polymerase active site mutants Asp213→Glu, Asp214→Asn, Asp214→Glu and Asp214→Gln. Enzyme:substrate ratios and lane notations are as indicated in the legend to Figure 1A . ( B and C ) DNA-dependent DNA polymerase activity evaluated in the absence (B) and presence of heparin (C), respectively. Lane notations are as in the legend to Figure 1B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the authors Nucleic Acids Research, Vol. 33 No. 1 © Oxford University Press 2005;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permissions, please contact journals.permissions@oupjournals.org .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6678CE-D7B2-48DC-9C76-0E474BA949F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Pyrophosphorolysis activity of Ty3 RT active site mutants. ( A and B ) Incubation of Ty3 RT with substrate in the presence and absence of pyrophosphate, respectively. Lane C, no RT; lane w, wild-type Ty3 RT; lane 1, mutant Asp151→Asn; lane 2, mutant Asp151→Glu; lane 3, mutant Asp213→Asn; lane 4, mutant Asp213→Glu; lane 5, mutant Asp214→Asn; lane 6, mutant Asp214→Glu; and lane 7, mutant Asp214→Gln. Migration position of the intact primer is designated 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the authors Nucleic Acids Research, Vol. 33 No. 1 © Oxford University Press 2005;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permissions, please contact journals.permissions@oupjournals.org .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6678CE-D7B2-48DC-9C76-0E474BA949F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Mn ++ -supported DNA-dependent DNA polymerase activity of wild-type (lane w) and mutant Ty3 derivatives (lanes 1–7). Lane c, no enzyme. Enzymes were analyzed in the absence ( A ) and presence of heparin ( B ). Substrate and lane notations are according to the legend of Figure 1B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the authors Nucleic Acids Research, Vol. 33 No. 1 © Oxford University Press 2005;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permissions, please contact journals.permissions@oupjournals.org .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6678CE-D7B2-48DC-9C76-0E474BA949F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Mn ++ -supported RNA-dependent DNA polymerase activity of wild-type (lane w) and mutant Ty3 derivatives (lanes 1–7). Lane c, no enzyme. Enzymes were analyzed in the absence ( A ) and presence of heparin ( B ). Substrate and lane notations are according to the legend of Figure 1B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the authors Nucleic Acids Research, Vol. 33 No. 1 © Oxford University Press 2005;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permissions, please contact journals.permissions@oupjournals.org .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6678CE-D7B2-48DC-9C76-0E474BA949F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 A ) RNase H activity of Ty3 RT DNA polymerase mutants. Lane notations are as described in the legend to Figure 1B . Migration positions of the −21 and −13 RNase H cleavage products have been indicated. ( B ) Quantification of RNase H hydrolysis data. Total hydrolysis products are expressed as a percentage of the wild-type value.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the authors Nucleic Acids Research, Vol. 33 No. 1 © Oxford University Press 2005;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permissions, please contact journals.permissions@oupjournals.org .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6678CE-D7B2-48DC-9C76-0E474BA949F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Transposition analysis of Ty3 mutants altered at codon 214 of the DNA polymerase active site. Transformants were patched onto selective (−His, −URA) SD to repress transposition, and grown for 2 days. Cells were then replica plated onto SD medium lacking lysine and adenine ( A ) or onto selective SG medium to induce transposition. Cells, grown on selective SG medium, were then replica plated onto SD medium lacking lysine and adenine. ( B ) Papillations on SD medium lacking lysine and adenine indicate transposition.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the authors Nucleic Acids Research, Vol. 33 No. 1 © Oxford University Press 2005;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permissions, please contact journals.permissions@oupjournals.org .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6678CE-D7B2-48DC-9C76-0E474BA949F8}"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i15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i15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i15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i15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i15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i15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i150"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1, 1 January 2005, Pages 171–181, </a:t>
            </a:r>
            <a:r>
              <a:rPr lang="en-US" altLang="en-US" sz="1000">
                <a:solidFill>
                  <a:srgbClr val="333333"/>
                </a:solidFill>
                <a:hlinkClick r:id="rId3"/>
              </a:rPr>
              <a:t>https://doi.org/10.1093/nar/gki150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RNA-dependent DNA polymerase activity of Ty3 DNA polymerase active site mutants. ( A ) An aliquot of 50 nM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90900" y="1371600"/>
            <a:ext cx="236467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1, 1 January 2005, Pages 171–181, </a:t>
            </a:r>
            <a:r>
              <a:rPr lang="en-US" altLang="en-US" sz="1000">
                <a:solidFill>
                  <a:srgbClr val="333333"/>
                </a:solidFill>
                <a:hlinkClick r:id="rId3"/>
              </a:rPr>
              <a:t>https://doi.org/10.1093/nar/gki150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 A ) DNA-dependent DNA polymerase activity of Ty3 DNA polymerase active site mutants Asp213→Glu,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68700" y="1371600"/>
            <a:ext cx="199900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1, 1 January 2005, Pages 171–181, </a:t>
            </a:r>
            <a:r>
              <a:rPr lang="en-US" altLang="en-US" sz="1000">
                <a:solidFill>
                  <a:srgbClr val="333333"/>
                </a:solidFill>
                <a:hlinkClick r:id="rId3"/>
              </a:rPr>
              <a:t>https://doi.org/10.1093/nar/gki150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Pyrophosphorolysis activity of Ty3 RT active site mutants. ( A and B ) Incubation of Ty3 RT with substrate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29000" y="1371600"/>
            <a:ext cx="229153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1, 1 January 2005, Pages 171–181, </a:t>
            </a:r>
            <a:r>
              <a:rPr lang="en-US" altLang="en-US" sz="1000">
                <a:solidFill>
                  <a:srgbClr val="333333"/>
                </a:solidFill>
                <a:hlinkClick r:id="rId3"/>
              </a:rPr>
              <a:t>https://doi.org/10.1093/nar/gki150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 Mn </a:t>
            </a:r>
            <a:r>
              <a:rPr lang="en-US" altLang="en-US" b="0" baseline="30000"/>
              <a:t>++</a:t>
            </a:r>
            <a:r>
              <a:rPr lang="en-US" altLang="en-US" b="0"/>
              <a:t> -supported DNA-dependent DNA polymerase activity of wild-type (lane w) and mutant Ty3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3122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1, 1 January 2005, Pages 171–181, </a:t>
            </a:r>
            <a:r>
              <a:rPr lang="en-US" altLang="en-US" sz="1000">
                <a:solidFill>
                  <a:srgbClr val="333333"/>
                </a:solidFill>
                <a:hlinkClick r:id="rId3"/>
              </a:rPr>
              <a:t>https://doi.org/10.1093/nar/gki150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 Mn </a:t>
            </a:r>
            <a:r>
              <a:rPr lang="en-US" altLang="en-US" b="0" baseline="30000"/>
              <a:t>++</a:t>
            </a:r>
            <a:r>
              <a:rPr lang="en-US" altLang="en-US" b="0"/>
              <a:t> -supported RNA-dependent DNA polymerase activity of wild-type (lane w) and mutant Ty3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4625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1, 1 January 2005, Pages 171–181, </a:t>
            </a:r>
            <a:r>
              <a:rPr lang="en-US" altLang="en-US" sz="1000">
                <a:solidFill>
                  <a:srgbClr val="333333"/>
                </a:solidFill>
                <a:hlinkClick r:id="rId3"/>
              </a:rPr>
              <a:t>https://doi.org/10.1093/nar/gki150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 A ) RNase H activity of Ty3 RT DNA polymerase mutants. Lane notations are as described in the legend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79800" y="1371600"/>
            <a:ext cx="217312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1, 1 January 2005, Pages 171–181, </a:t>
            </a:r>
            <a:r>
              <a:rPr lang="en-US" altLang="en-US" sz="1000">
                <a:solidFill>
                  <a:srgbClr val="333333"/>
                </a:solidFill>
                <a:hlinkClick r:id="rId3"/>
              </a:rPr>
              <a:t>https://doi.org/10.1093/nar/gki150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Transposition analysis of Ty3 mutants altered at codon 214 of the DNA polymerase active site. Transformants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8506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RNA-dependent DNA polymerase activity of Ty3 DNA polymerase active site mutants. ( A ) An aliquot of 50 nM ...</vt:lpstr>
      <vt:lpstr>Figure 2 ( A ) DNA-dependent DNA polymerase activity of Ty3 DNA polymerase active site mutants Asp213→Glu, ...</vt:lpstr>
      <vt:lpstr>Figure 3 Pyrophosphorolysis activity of Ty3 RT active site mutants. ( A and B ) Incubation of Ty3 RT with substrate ...</vt:lpstr>
      <vt:lpstr>Figure 4  Mn ++ -supported DNA-dependent DNA polymerase activity of wild-type (lane w) and mutant Ty3 ...</vt:lpstr>
      <vt:lpstr>Figure 5  Mn ++ -supported RNA-dependent DNA polymerase activity of wild-type (lane w) and mutant Ty3 ...</vt:lpstr>
      <vt:lpstr>Figure 6 ( A ) RNase H activity of Ty3 RT DNA polymerase mutants. Lane notations are as described in the legend to ...</vt:lpstr>
      <vt:lpstr>Figure 7 Transposition analysis of Ty3 mutants altered at codon 214 of the DNA polymerase active site. Transformants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2024-04-27T03:39:41Z</dcterms:modified>
</cp:coreProperties>
</file>