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F02217-FB74-464D-908D-F2297633BC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F1984C-E7B0-4178-90A8-97D9742639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KRIT1 mutations in CCM1 families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581CD2-746B-483E-BB2F-9D4FF5F540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8.12.23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8, Issue 12, November 1999, Pages 2325–2333,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https://doi.org/10.1093/hmg/8.12.2325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KRIT1 mutations in CCM1 families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KRIT1 mutations in CCM1 families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2024-04-26T08:53:54Z</dcterms:modified>
</cp:coreProperties>
</file>