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4BA37-7B52-436D-A589-129BF0D7F9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B0221-0407-48C6-A8E7-9D3A99E71A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Immunofluorescence staining of the major ECM components after DC. Images showing blue signal for nucleus (DAPI) and green signal for collagen I (A), collagen IV (B), elastin (C), fibronectin (D), and laminin (E) proteins. Positive control used in all the cases corresponds to the pig uterus before DC. Intensity projection over Z-axis. (40× magnification, scale bars: 5000 μm (C–D).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 on behalf of Society for the Study of Reproduction. All rights reserved. For permissions, please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DA025-82A5-4CEC-AB1D-5AB053E498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6.1433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2017, Pages 34–45,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https://doi.org/10.1095/biolreprod.116.143396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Immunofluorescence staining of the major ECM components after DC. Images showing blue signal for nucleus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Immunofluorescence staining of the major ECM components after DC. Images showing blue signal for nucleus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2024-04-26T04:15:33Z</dcterms:modified>
</cp:coreProperties>
</file>