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4ED23E-75AC-41E0-BB46-4B29F3A754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3CEF89-2293-435B-95C2-E2B78CE23A2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34250E-2A19-46ED-A439-1B56974B6ED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2024-04-26T05:15:53Z</dcterms:modified>
</cp:coreProperties>
</file>