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41A217-9F3E-4D3F-B25D-98783A0F5F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111ECD-9770-440D-8E3D-83B326E14D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778294-FBC9-4F24-9DC7-16A55F1245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2024-05-01T22:08:27Z</dcterms:modified>
</cp:coreProperties>
</file>