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9F561C-7930-4E76-A7C1-2A8A08170B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06ABB6-BCD1-48DB-BAE1-B44C4ACB16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fMRI percent signal change compared to fixation in the left FFA. No strong expertise effect was found 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AE6925-5702-48F4-8565-513296C861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1234–1242,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fMRI percent signal change compared to fixation in the left FFA. No strong expertise effect was found here.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fMRI percent signal change compared to fixation in the left FFA. No strong expertise effect was found here.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2024-04-26T04:47:45Z</dcterms:modified>
</cp:coreProperties>
</file>