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DEC1F1-48EE-46CA-AA61-20910ADB35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7CB321-09B7-48B0-BD20-F30D8F0F61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EBDE2-8F79-4BB4-BF34-FCBA8CF8EC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2024-04-26T10:34:21Z</dcterms:modified>
</cp:coreProperties>
</file>