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98BC45-9063-445F-A560-3A909D3A73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55DE6-5ECC-4BAF-9BC5-8F409E5278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 of inhibition of HER2/AKT/NF-κB/MAPK pathway on BCRP protein levels in MCF7/HER2 cells  MCF7/HER2 cells were transiently transfected with HER2 siRNA construct or incubated for 48 h with specific inhibitors for the corresponding signaling pathway. All the cell extracts were prepared and subjected to Western blot analysis for BCRP, Akt, pAkt, IκB, pIκB, MAPK, pMAPK and Tublin. Lane 1: MCF7/HER2; Lane 2: control siRNA; Lane 3: HER2 siRNA; Lane 4: dimethyl sulfoxide vehicle control; Lane 5: PI3K inhibitor LY294002 (50 μM); Lane 6: NF-κB inhibitor Bay 11-7082 (50 μM); Lane 7: MAPK inhibitor PD 98052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22289-8547-4018-83D8-F18274D6E8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r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43, Issue 8, August 2011, Pages 647–653, </a:t>
            </a:r>
            <a:r>
              <a:rPr lang="en-US" altLang="en-US" sz="1000">
                <a:solidFill>
                  <a:srgbClr val="333333"/>
                </a:solidFill>
                <a:hlinkClick r:id="rId3"/>
              </a:rPr>
              <a:t>https://doi.org/10.1093/abbs/gmr050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 of inhibition of HER2/AKT/NF-κB/MAPK pathway on BCRP protein levels in MCF7/HER2 cells  MCF7/HER2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 of inhibition of HER2/AKT/NF-κB/MAPK pathway on BCRP protein levels in MCF7/HER2 cells  MCF7/HER2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2024-04-26T22:44:31Z</dcterms:modified>
</cp:coreProperties>
</file>