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5A1CDB-83AC-403B-8C9D-078E2BF3EB2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41A332-04F8-488C-B4D8-D9F202CABF8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Meta-analysis of randomized clinical trials of IABP therapy in STEMI. All meta-analyses show effect estimates for the individual trials, for each type of reperfusion therapy and for the overall analysis. The size of each square is proportional to the weight of the individual trial. (A) The risk differences in 30 day mortality. (B) The mean differences in left ventricular ejection fraction (LVEF). (C and D) The risk differences in stroke and major bleeding rate. IABP, intra-aortic balloon counterpulsation; PCI, percutaneous coronary intervention.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8C3CF8-4FAF-4371-BF75-3797349E3E3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n6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4, February 2009, Pages 459–468, </a:t>
            </a:r>
            <a:r>
              <a:rPr lang="en-US" altLang="en-US" sz="1000">
                <a:solidFill>
                  <a:srgbClr val="333333"/>
                </a:solidFill>
                <a:hlinkClick r:id="rId3"/>
              </a:rPr>
              <a:t>https://doi.org/10.1093/eurheartj/ehn602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Meta-analysis of randomized clinical trials of IABP therapy in STEMI. All meta-analyses show effect estimates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Meta-analysis of randomized clinical trials of IABP therapy in STEMI. All meta-analyses show effect estimates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2024-09-18T20:38:27Z</dcterms:modified>
</cp:coreProperties>
</file>