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17EBC7-A69C-40FA-A9B9-6050093399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282AF6-A032-4074-81E4-3C94F89599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Altered mitochondrial dynamics in differentiated mutant SOD1 NSC34 cells. (A) Representative kymographs of mitoGFP-labeled mitochondria from control (mock and WT IMS-hSOD1) and mutant (G93A and G85R IMS-hSOD1) cells. Total imaging time, 5 min. Scale bar in all panels, 10 µm. Note the reduced motility in mutant SOD1 cells indicated by a prevalence of vertical fluorescent lines corresponding to immobile mitochondria. (B) Relative motility of neuritic mitochondria from IMS-hSOD1 cells. n = 10–13 neurites, *P &lt; 0.05, **P &lt; 0.005 referred to mock-transfected cells. (C) Relative motility of neurite mitochondria in untargeted hSOD1 cells. n = 9–13 neurites, *P &lt; 0.05, **P &lt; 0.005 referred to mock control cells. Error bars represent the SEM.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B91DCE-10B4-491B-BF75-6287A36069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4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23, 1 December 2009, Pages 4552–4564,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https://doi.org/10.1093/hmg/ddp421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Altered mitochondrial dynamics in differentiated mutant SOD1 NSC34 cells. (A) Representative kymographs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Altered mitochondrial dynamics in differentiated mutant SOD1 NSC34 cells. (A) Representative kymographs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2024-04-27T00:42:09Z</dcterms:modified>
</cp:coreProperties>
</file>