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E6358-7DE9-482D-A86E-9A9D0FDAC6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32F9CC-0A57-40F7-A295-3531F72737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Influence of the stimulation intensity of the hippocampus (A, B, C) and of the membrane potential of the cell (D) on the synaptic responses evoked by single pulse stimulation. (A, B) Averaged responses (n = 10) elicited by stimulations of increasing intensity in distinct pyramidal cells. The stimulation intensity is indicated on the right of each trace. Note the increase of the amplitude of both the early EPSP and the IPSP and the disappearance (A) or decrease (B) of the late EPSP (arrows). Resting membrane potential: −65mV (A), −68mV (B). (C) Averaged responses (n = 10) to stimulations of increasing intensity in a neuron depolarized by a continuous intracellular current to a membrane potential of −30mV. The stimulation intensity is indicated on the right of each trace. Note the increase of the amplitude and duration of the IPSP. (D) Single response to a constant stimulation intensity (0.30mA) delivered at different spontaneous membrane potentials. Note that at membrane potentials less negative the amplitude of the late EPSP was decreased (arrows) while the amplitude of the IPSP was increased. The arrows at the bottom of each figure indicate the time of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A7501A-34C9-43EA-9EBC-582EEB79F3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782–792, </a:t>
            </a:r>
            <a:r>
              <a:rPr lang="en-US" altLang="en-US" sz="1000">
                <a:solidFill>
                  <a:srgbClr val="333333"/>
                </a:solidFill>
                <a:hlinkClick r:id="rId3"/>
              </a:rPr>
              <a:t>https://doi.org/10.1093/cercor/13.7.782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Influence of the stimulation intensity of the hippocampus (A, B, C) and of the membrane potential of the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Influence of the stimulation intensity of the hippocampus (A, B, C) and of the membrane potential of the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2024-04-26T12:02:34Z</dcterms:modified>
</cp:coreProperties>
</file>