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38DEE-F048-4C8A-B8E2-2FE5C0FB2B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884F78-0B16-488A-A34E-8B4888978F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MGE grafting reduces correlated and slow rhythmic responses to an excitability challenge. (A) Histograms of the logarithmic effect size of elevated K+ aCSF on FR for all electrodes, with medians indicated by dashed/dotted lines. Control Stg slices (grey) were significantly more affected by elevated K+ aCSF than both WT (open bars) and GStg-V1 (black) slices, P &lt; 0.05. (B) Spectral density for activity in elevated K+ normalized by activity in control aCSF. Control Stg slices (grey line) had a greater oscillatory structure in low frequencies, while WT slices (dotted line) exhibited less oscillatory structure. Oscillatory structure of GStg-V1 slices (black line) decreased below control Stgs. (C) Histograms of correlation in elevated K+ aCSF, with medians indicated by dashed/dotted lines. Activity in control Stg slices (grey) was significantly more correlated than both in WT (open bars) and GStg-V1 (black),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1E9E2-01CF-4AB0-B14B-B96277E350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2970–2979,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MGE grafting reduces correlated and slow rhythmic responses to an excitability challenge. (A) Histograms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MGE grafting reduces correlated and slow rhythmic responses to an excitability challenge. (A) Histograms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2024-04-26T04:12:11Z</dcterms:modified>
</cp:coreProperties>
</file>