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ACB7EF-CD1C-420E-AC93-92C93CC0B5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C33255-771F-4BD2-8E2F-B700A9E655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Neurolucida drawings of layer III pyramidal neurons, as seen in the plane of a section parallel to the cortical surface, from saline and morphine self-administered rats in prelimbic and motor cortex. The cells illustrated have basal dendritic arbors, which approximated to the average size for each group. Scale bar = 125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43288C-316E-4980-9110-9D0BA96550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238–249,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Neurolucida drawings of layer III pyramidal neurons, as seen in the plane of a section parallel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Neurolucida drawings of layer III pyramidal neurons, as seen in the plane of a section parallel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2024-04-26T09:52:30Z</dcterms:modified>
</cp:coreProperties>
</file>