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194F90-E7DA-4DA6-8279-8C8D68B88CC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663A2E-3DAF-45A9-AB94-D9025CD8F0B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Contrast-enhanced T1-weighted magnetic resonance imaging of the lumbar spine from the case patient. Smooth and linear leptomeningeal enhancement is observed along the margins of the conus medullaris (arrow) and involves the cauda equina without underlying signal abnormality of the spinal cord or vertebral bodies.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Journal of the Pediatric Infectious Diseases Society.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1D515A-E238-4B7B-80C8-2A193C71228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Polymerase chain reaction (PCR) confirmation of Brucella in the case patient’s cerebrospinal fluid (CSF). Shown is a globally contrast- enhanced image of the 2% agarose gel from Brucella PCR targeting a 177-base pair region of the IS711 gene. The lanes correspond to (1) patient CSF sample extract, (2) no-template control (NTC), (3) positive control (PC) mixture of 7 organisms, (4) water, and (“DNA ladder”) 1 kb Plus DNA ladder (Invitrogen). The PCR amplicon from the patient’s CSF extract was sequenced and identified as Brucella spp. Abbreviation: DNA, deoxyribonucleic acid.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Journal of the Pediatric Infectious Diseases Society.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1D515A-E238-4B7B-80C8-2A193C712281}"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pids/piw0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pids/piw066"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Pediatric Infect Dis Soc</a:t>
            </a:r>
            <a:r>
              <a:rPr lang="en-US" altLang="en-US" sz="1000">
                <a:solidFill>
                  <a:srgbClr val="333333"/>
                </a:solidFill>
              </a:rPr>
              <a:t>, Volume 6, Issue 4, December 2017, Pages 393–398, </a:t>
            </a:r>
            <a:r>
              <a:rPr lang="en-US" altLang="en-US" sz="1000">
                <a:solidFill>
                  <a:srgbClr val="333333"/>
                </a:solidFill>
                <a:hlinkClick r:id="rId3"/>
              </a:rPr>
              <a:t>https://doi.org/10.1093/jpids/piw066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Contrast-enhanced T1-weighted magnetic resonance imaging of the lumbar spine from the case patient. Smooth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5028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Pediatric Infect Dis Soc</a:t>
            </a:r>
            <a:r>
              <a:rPr lang="en-US" altLang="en-US" sz="1000">
                <a:solidFill>
                  <a:srgbClr val="333333"/>
                </a:solidFill>
              </a:rPr>
              <a:t>, Volume 6, Issue 4, December 2017, Pages 393–398, </a:t>
            </a:r>
            <a:r>
              <a:rPr lang="en-US" altLang="en-US" sz="1000">
                <a:solidFill>
                  <a:srgbClr val="333333"/>
                </a:solidFill>
                <a:hlinkClick r:id="rId3"/>
              </a:rPr>
              <a:t>https://doi.org/10.1093/jpids/piw066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Polymerase chain reaction (PCR) confirmation of Brucella in the case patient’s cerebrospinal fluid (CSF).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7839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Contrast-enhanced T1-weighted magnetic resonance imaging of the lumbar spine from the case patient. Smooth ...</vt:lpstr>
      <vt:lpstr>Figure 2. Polymerase chain reaction (PCR) confirmation of Brucella in the case patient’s cerebrospinal fluid (CSF).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2024-04-27T02:54:31Z</dcterms:modified>
</cp:coreProperties>
</file>