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AA2CA-3D28-40B4-BAFD-B17B858DAE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8C6AC4-18CF-4B3A-A8C2-328703C22A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Flowsheet summarizing study identification and selection.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for Medical 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4AF750-3E0A-4413-88C5-93094931B5E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Summary of unadjusted and adjusted odds ratios (OR) assessing the risk of gastric cancer (GC) with statin exposure. No significant differences were observed in the summary estimates of adjusted and unadjusted OR (Pinteraction = 0.70), suggesting the absence of significant confounding, and confirming an independent relationship between statin use and the risk of GC. Significant heterogeneity was observed in the overall analysis (Cochran's Q P &lt; 0.01; I2 = 89%). This was primarily attributed to a single study by Lee et al., which was positive outlier. On exclusion of this study, the summary adjusted and unadjusted ORs were 0.84 (0.78–0.90) and 0.88 (0.83–0.95), respectively. After excluding this study, the previously observed heterogeneity resolved (Cochran's Q-test P = 0.76, I2 = 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for Medical 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4AF750-3E0A-4413-88C5-93094931B5E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t15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nnonc/mdt150"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24, Issue 7, July 2013, Pages 1721–1730, </a:t>
            </a:r>
            <a:r>
              <a:rPr lang="en-US" altLang="en-US" sz="1000">
                <a:solidFill>
                  <a:srgbClr val="333333"/>
                </a:solidFill>
                <a:hlinkClick r:id="rId3"/>
              </a:rPr>
              <a:t>https://doi.org/10.1093/annonc/mdt150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Flowsheet summarizing study identification and selection.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1847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24, Issue 7, July 2013, Pages 1721–1730, </a:t>
            </a:r>
            <a:r>
              <a:rPr lang="en-US" altLang="en-US" sz="1000">
                <a:solidFill>
                  <a:srgbClr val="333333"/>
                </a:solidFill>
                <a:hlinkClick r:id="rId3"/>
              </a:rPr>
              <a:t>https://doi.org/10.1093/annonc/mdt150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Summary of unadjusted and adjusted odds ratios (OR) assessing the risk of gastric cancer (GC) with statin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482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Flowsheet summarizing study identification and selection.
</vt:lpstr>
      <vt:lpstr>Figure 2. Summary of unadjusted and adjusted odds ratios (OR) assessing the risk of gastric cancer (GC) with statin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2024-04-26T08:04:28Z</dcterms:modified>
</cp:coreProperties>
</file>