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DFDA48-37F5-407F-AC41-F69DA05D67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648A8-291A-4F5D-B753-08A4C371E7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Fall in systolic blood pressure in the brachial artery (B) and aortic root (A) (second peak) and the fall in pulse pressure at the two sites with the different drug classes. ACE I = angiotensin-converting enzyme inhibitors; CaB = calcium blockers; Diur = diuretics. *P &lt; .05 compared with brachial artery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1AAF7-3ACB-4C9A-AF29-22CABD7162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mjhyper.2003.09.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17, Issue 2, February 2004, Pages 118–123, </a:t>
            </a:r>
            <a:r>
              <a:rPr lang="en-US" altLang="en-US" sz="1000">
                <a:solidFill>
                  <a:srgbClr val="333333"/>
                </a:solidFill>
                <a:hlinkClick r:id="rId3"/>
              </a:rPr>
              <a:t>https://doi.org/10.1016/j.amjhyper.2003.09.012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Fall in systolic blood pressure in the brachial artery (B) and aortic root (A) (second peak) and the fall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Fall in systolic blood pressure in the brachial artery (B) and aortic root (A) (second peak) and the fall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2024-04-26T04:48:35Z</dcterms:modified>
</cp:coreProperties>
</file>