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E37161-8099-4E96-93BA-85E20F2DAD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6A5D14-87F6-4DBD-AFEC-2F4C390A3A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the American Institute of Biological Sciences.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2AE49E-6143-4DB0-A8D0-146A0E3818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sci/biw1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67, Issue 2, February 2017, Pages 179–180,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https://doi.org/10.1093/biosci/biw166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2024-09-20T05:32:58Z</dcterms:modified>
</cp:coreProperties>
</file>