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4ADD5-F703-4C5A-BD97-7B506094BC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453767-7217-45D4-88DE-7EA151D1B2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American Institute of Biological Sciences.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998DB1-E6D7-495A-A0C0-3E8F6B131B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ci/biw1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67, Issue 2, February 2017, Pages 179–180,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https://doi.org/10.1093/biosci/biw166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2024-09-19T04:27:18Z</dcterms:modified>
</cp:coreProperties>
</file>