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B4ADD5-F703-4C5A-BD97-7B506094BC6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453767-7217-45D4-88DE-7EA151D1B2F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the American Institute of Biological Sciences.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F998DB1-E6D7-495A-A0C0-3E8F6B131B1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iosci/biw16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BioScience</a:t>
            </a:r>
            <a:r>
              <a:rPr lang="en-US" altLang="en-US" sz="1000">
                <a:solidFill>
                  <a:srgbClr val="333333"/>
                </a:solidFill>
              </a:rPr>
              <a:t>, Volume 67, Issue 2, February 2017, Pages 179–180,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https://doi.org/10.1093/biosci/biw166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Slide 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2024-09-19T04:27:18Z</dcterms:modified>
</cp:coreProperties>
</file>