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9DD66-4FDB-444E-BC95-B79368DB51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05594-A6AB-4527-95D9-C1F46F51CD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plasma growth hormone concentration in young (6 months) and old (24 months) male rats. Each point represents the plasma growth hormone (ng/ml) at a specific time point in a conscious, freely moving young or old animal (adapted from Sonntag et al. [25] with permission).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75974-CBE1-4246-889F-FF10545214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1)00533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54, Issue 1, April 2002, Pages 25–35,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https://doi.org/10.1016/S0008-6363(01)00533-8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Representative plasma growth hormone concentration in young (6 months) and old (24 months) male rats.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Representative plasma growth hormone concentration in young (6 months) and old (24 months) male rats.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2024-04-26T17:21:56Z</dcterms:modified>
</cp:coreProperties>
</file>