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7A77D8-EE64-4D9F-87F6-0DB8D2D302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2537F1-83AF-4DE3-AA00-7C74424803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diagram summarizing the proposed pipeline from patient identification to gene discovery and treatment of inherited retinal degenerative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7B4C3C-D6C1-4883-ADCE-C52F0BBED1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R1, 15 September 2014, Pages R9–R16,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Schematic diagram summarizing the proposed pipeline from patient identification to gene discovery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Schematic diagram summarizing the proposed pipeline from patient identification to gene discovery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2024-04-26T14:40:00Z</dcterms:modified>
</cp:coreProperties>
</file>