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9CFE92-CBBA-4DEC-8B2D-6465E55531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29DE30-DA08-40C4-B1FE-901BA288D1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Measured average response modulation. Black traces show the group means of the average response modulation for different conditions; error bars denote the standard error of the mean. Continuous trace shows modulation during stimulation over Cz; dashed trace subsumes TMS stimulation over left and right FEF, as there were no significant differences observed (see text). An approximate linear increase of modulation for increasing tracking velocities reflects the dynamic gain control mechanism. Gray traces show the corresponding linear fits. Two effects of the FEF stimulation can be distinguished: 1) a reduction of the overall gain, that is, a downward shift of the response modulation, and 2) an attenuation of the gain control efficacy, that is, a reduction of the slope.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3D4FBC-84D7-49A3-A463-8345985517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5, May 2009, Pages 1144–1150, </a:t>
            </a:r>
            <a:r>
              <a:rPr lang="en-US" altLang="en-US" sz="1000">
                <a:solidFill>
                  <a:srgbClr val="333333"/>
                </a:solidFill>
                <a:hlinkClick r:id="rId3"/>
              </a:rPr>
              <a:t>https://doi.org/10.1093/cercor/bhn162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Measured average response modulation. Black traces show the group means of the average response modulation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Measured average response modulation. Black traces show the group means of the average response modulation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2024-09-20T04:22:42Z</dcterms:modified>
</cp:coreProperties>
</file>