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E7FEA-C51D-4E3D-897F-611ABB7D79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839681-7958-467A-843B-5C03E48BF4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Auditory tone modulates impact of visual stimulus timing on pSTS ROI. (a) Multisensory ROI in left pSTS showed greater isochrony enhancement when visual stimuli were accompanied by a synchronous auditory tone (VA), but not when presented alone (V). (b) The 8-mm sphere ROI was centered at x = −54, y = −50, z = 8, a location previously identified to be modulated by temporal properties of long audiovisual stimulus steams (Noesselt et al. 2007; see also Marchant et al. 2011). By contrast, (c and d) whole brain analysis revealed a region in the right superior temporal gyrus (STG) that showed the opposite interaction pattern, with greater enhancement for random timing during the audiovisual (VA) than the vision-only (V) condition. (a and c) Group mean (±1 s.e.d. for isochrony effect) beta parameter values plotted for each condition (light bar = isochronous; dark bars = random). (b) Shows ROI; (d) shows significant cluster from whole-brain analysis. Both are displayed on the mean anatomical image. * = Significant post hoc paired t-test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8671E-BE11-4057-B9C0-F929F24404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1290–1298,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Auditory tone modulates impact of visual stimulus timing on pSTS ROI. (a) Multisensory ROI in left pSTS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Auditory tone modulates impact of visual stimulus timing on pSTS ROI. (a) Multisensory ROI in left pSTS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2024-04-26T03:02:37Z</dcterms:modified>
</cp:coreProperties>
</file>