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6D8C0B-62DF-495C-8C1D-8A6E80B7D6C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992862-F333-4599-A88E-598A872A3B8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Genetic absence of ALOX5 rescues R/I-induced memory impairments in 3xTg mice. 3xTg (n = 6), 3xTg R/I stressed (n = 7), 3xTg/5LO−/− (n = 4) and 3xTg/5LO−/− R/I stressed (n = 5) animals were assayed for Y-maze total arm entries (A) and alternation behavior (B), as well as fear-conditioned contextual (C) and cued (D) recall. Results are mean ± SEM (*P &lt; 0.05).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37F133-7EB6-4006-BD2C-0D1C5641F79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41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25, 20 December 2014, Pages 6894–6902,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https://doi.org/10.1093/hmg/ddu412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Genetic absence of ALOX5 rescues R/I-induced memory impairments in 3xTg mice. 3xTg (n = 6), 3xTg R/I stressed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Genetic absence of ALOX5 rescues R/I-induced memory impairments in 3xTg mice. 3xTg (n = 6), 3xTg R/I stressed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2024-04-27T02:10:33Z</dcterms:modified>
</cp:coreProperties>
</file>