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7B5386-E7FA-41F6-8663-3AD48220979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6C3C4-ECE7-491E-8027-F42A2967AC5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Effects of task change from the discrimination task to the simple task on BFV changes in the MI. In this case, the task was changed to the simple contralateral movement task. (A) BFV changes during the performance of the discrimination task (prechange period; upper), during the performance of the simple task (121–140 trials after task change; middle) and after the task was returned to the discrimination task (postchange period; lower) in Monkey 1. BFV changes were aligned at go signal onset and averaged for 20 trials. (B) Reaction time changes in Monkey 1 during task changes on the same day. (C) Movement-related BFV changes in the MI during task changes in (B). BFV changes were recorded continuously at the same sampling rate. In (B) and (C), reaction time and BFV changes were averaged for 20 trials. BFV changes were normalized to the baseline, integrated during the specified time window (movement) and presented as percentages and SD (bars) in comparison with the prechange period. *P &lt; 0.001, one-way ANOVA. (D) Comparisons of BFV changes between Monkeys 1 and 2. Data were averaged for 3 sessions of task changes.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935E6A-4EC2-425E-9686-661191B04A0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820–831, </a:t>
            </a:r>
            <a:r>
              <a:rPr lang="en-US" altLang="en-US" sz="1000">
                <a:solidFill>
                  <a:srgbClr val="333333"/>
                </a:solidFill>
                <a:hlinkClick r:id="rId3"/>
              </a:rPr>
              <a:t>https://doi.org/10.1093/cercor/bhn129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Effects of task change from the discrimination task to the simple task on BFV changes in the MI. In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Effects of task change from the discrimination task to the simple task on BFV changes in the MI. In this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2024-09-20T05:43:39Z</dcterms:modified>
</cp:coreProperties>
</file>