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5F3AC9-A670-48E8-AEB4-FD4DDD87A2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3D34D4-2F82-4827-9F90-58DBF31CE2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proximity of the Robin and pure Neumann eigenvalues in the case of a pure Neumann eigenvalue of multiplicity 1 (a) and a pure Neumann eigenvalue of multiplicity 2 (b)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647F7E-8DCD-4728-8307-7E9AF26F1B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am/hbw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 J Mechanics Appl Math</a:t>
            </a:r>
            <a:r>
              <a:rPr lang="en-US" altLang="en-US" sz="1000">
                <a:solidFill>
                  <a:srgbClr val="333333"/>
                </a:solidFill>
              </a:rPr>
              <a:t>, Volume 69, Issue 3, August 2016, Pages 281–317,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https://doi.org/10.1093/qjmam/hbw008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 </a:t>
            </a:r>
            <a:r>
              <a:rPr lang="en-US" altLang="en-US" b="0"/>
              <a:t>Illustration of the proximity of the Robin and pure Neumann eigenvalues in the case of a pure Neumann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 Illustration of the proximity of the Robin and pure Neumann eigenvalues in the case of a pure Neumann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2024-04-26T16:31:24Z</dcterms:modified>
</cp:coreProperties>
</file>