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448CC-DFEA-469B-A16A-251C33A4F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F3AD5-9F90-4E22-B573-DA36101499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0473E-89A9-47B5-A614-6FF3AD315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2024-04-26T16:00:15Z</dcterms:modified>
</cp:coreProperties>
</file>