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205E47-7748-43EA-8B11-2C00479383B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DBCE34-9BA0-455F-AE17-83E72ECB367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EEE1D8-44FB-4DC4-8419-286B75A3358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2024-04-26T01:35:45Z</dcterms:modified>
</cp:coreProperties>
</file>