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B4CE6-F719-4346-B117-C50A803D91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4985B-2FD3-4C9B-ADC8-692B754A3E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mean (±SD) visual analog scale (VAS) scores. Patients treated by percutaneous vertebroplasty are compared with patients treated conservatively. Asterisk indicates P &lt; 0.01 for between-group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6874D-B7EF-4E89-A704-939EB08866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Longitudinal changes in mean (±SD) visual analog scale (VAS) scores. Patients treated by percutaneous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Longitudinal changes in mean (±SD) visual analog scale (VAS) scores. Patients treated by percutaneous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2024-04-26T04:48:44Z</dcterms:modified>
</cp:coreProperties>
</file>