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4210C-B7B8-437E-BB12-B395EB38C0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F1396-580E-4B4C-AC02-481617B11B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08999-F914-4C3C-B42E-56BB9D43FF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2024-04-27T04:02:37Z</dcterms:modified>
</cp:coreProperties>
</file>