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A5B39-32F9-4EEF-9218-80FF5600D1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0DF66-173A-4D10-A866-05A4637DE7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PRDX3 and Ebselen ameliorate mutant-induced motor dysfunction. (A) Age-dependent climbing scores as percent of mean ± SEM (n = 3, cohort of 50) normalized to control. **Significant increase from G2019S values at P &lt; 0.01 by one-way ANOVA with Bonferroni corrections. (B) Climbing scores as in (A). (C) DA neuronal counts by cluster (n = 3, cohort of 20). *,**Significant difference at P &lt; 0.05 and P &lt; 0.01 by one-way ANOVA with Bonferroni corrections.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9E74D-307A-44E2-BB25-C7290295B0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3157–3165,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PRDX3 and Ebselen ameliorate mutant-induced motor dysfunction. (A) Age-dependent climbing scores as percent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PRDX3 and Ebselen ameliorate mutant-induced motor dysfunction. (A) Age-dependent climbing scores as percent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2024-04-26T23:50:26Z</dcterms:modified>
</cp:coreProperties>
</file>