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061FA-E673-49D1-B3DB-636920F26E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21277-C449-45EB-A3B6-39DCC3115E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Baseline FP activity. The pattern of baseline FP activity differed depending on the anesthetics. Under ISO (Iso), burst-suppression pattern (i.e., depressed background activity alternating with high voltage activity) was typically observed, whereas α-chloralose (Acl) caused frequent activity with small amplitude. Consequently, frequency composition of the baseline FP was different between ISO (black) and α-chloralose (gray). The representative raw data of baseline FP were obtained from the same animal and compared with system noise level obtained after the animal was euthanized. The fast Fourier transform data was normalized by the noise level and averaged from all 5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7E8C3-AEBD-4AF6-8D47-5428C6D948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942–950, </a:t>
            </a:r>
            <a:r>
              <a:rPr lang="en-US" altLang="en-US" sz="1000">
                <a:solidFill>
                  <a:srgbClr val="333333"/>
                </a:solidFill>
                <a:hlinkClick r:id="rId3"/>
              </a:rPr>
              <a:t>https://doi.org/10.1093/cercor/bhl005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Baseline FP activity. The pattern of baseline FP activity differed depending on the anesthetics. Under ISO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Baseline FP activity. The pattern of baseline FP activity differed depending on the anesthetics. Under ISO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2024-04-26T02:44:58Z</dcterms:modified>
</cp:coreProperties>
</file>