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105AA-8507-4141-903D-3CCE01C716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1AA57-79A1-4906-8F49-C7A40E2C43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histogram showing the percentage of CR-labeled dendrites and axon terminals that also contained IR for D1 and D5. In the D1/CR condition, 276 dendrites and 79 axon terminals in total were counted. In the D5/CR condition, 313 dendrites and 139 axon terminals in total were counted. The frequency of D5/CR dendrites (15.0%) is greater than the frequency of D1/CR dendrites (4.0%). The number of CR-IR axon terminals in the D1 double-label condition was not sufficient to permit a valid statistical analysis between D1/CR and D5/CR. The D5 receptor is more prevalent in CR dendrites (14.8%) than in CR axon terminals (5.8%). Asterisks indicate a significant difference.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B2416-0919-4CE4-B6C9-1C2730AA22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1820–1834,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 histogram showing the percentage of CR-labeled dendrites and axon terminals that also contained IR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A histogram showing the percentage of CR-labeled dendrites and axon terminals that also contained IR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2024-04-26T13:54:16Z</dcterms:modified>
</cp:coreProperties>
</file>