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A5095-BAD6-4629-A272-BADF6030DA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49422-6129-496A-8C3A-10AF603C9B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Scatterplots of P45 amplitude changes and VAS subjective ratings of Intensity (upper row) and Unpleasantness (middle row) attributed to the model and of Aversion (bottom row) in Touch (left column) and Pain (right column) observation conditions. To make x axes scales comparable for the different ratings, the raw subjective VAS measures used in the correlation analysis were plotted as standardized z scores. Continuous lines indicate significant correlations.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879543-1B28-41E5-B82C-CC411E2035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2553–2561, </a:t>
            </a:r>
            <a:r>
              <a:rPr lang="en-US" altLang="en-US" sz="1000">
                <a:solidFill>
                  <a:srgbClr val="333333"/>
                </a:solidFill>
                <a:hlinkClick r:id="rId3"/>
              </a:rPr>
              <a:t>https://doi.org/10.1093/cercor/bhl161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Scatterplots of P45 amplitude changes and VAS subjective ratings of Intensity (upper row) and Unpleasantness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Scatterplots of P45 amplitude changes and VAS subjective ratings of Intensity (upper row) and Unpleasantness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2024-04-26T09:59:46Z</dcterms:modified>
</cp:coreProperties>
</file>