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B3F2C-8F2D-4D4B-BFF0-B1A27C786F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CA234-9BFA-40CF-BD5B-C812A0C901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of experiencing sudden cardiac death at the time of an acute coronary event in relation to use of psychotropic medications. The 95% confidence intervals are in parentheses and absolute numbers of patients are presented below the medication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62D27-83A4-4652-8E25-4415F69488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745–751,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Odds ratios of experiencing sudden cardiac death at the time of an acute coronary event in relation to use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Odds ratios of experiencing sudden cardiac death at the time of an acute coronary event in relation to use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2024-04-26T15:44:00Z</dcterms:modified>
</cp:coreProperties>
</file>