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56F3DC-933B-485E-8984-6968FBEC03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564A60-0AE3-481D-A3B5-2580F35523A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02499E-8A6B-4FB8-BB50-C770F371ED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2024-04-27T02:36:10Z</dcterms:modified>
</cp:coreProperties>
</file>