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6454B8-8BF1-4C05-9588-2C1E5E73A7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98286-DBA1-4D62-B129-8650B2A8B7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Semantic competition and adaptation conjunctions. Whole-brain results of the competition and adaptation conjunctions are displayed on a normalized anatomical scan of one subject. The figures are thresholded at P  consistent) and (consistent &gt; control)], LIFG/MFG region is outlined in red. (b) The semantic adaptation conjunction [(control &gt; inconsistent) and inconsistent &gt; consistent)], LSTG voxels are outlined in blue. (c) LIFG and LSTG activity for the inconsistent + consistent conditions, relative to the control. (d) LIFG and LSTG activity in the inconsistent and consistent conditions. Error bars represent the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41C850-7235-4494-9978-35A257703A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2574–2585,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Semantic competition and adaptation conjunctions. Whole-brain results of the competition and adaptation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Semantic competition and adaptation conjunctions. Whole-brain results of the competition and adaptation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2024-04-26T01:32:54Z</dcterms:modified>
</cp:coreProperties>
</file>