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6EE4DE-7D55-4EA6-BC12-8C9ACAD4C0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FF5857-050C-42E1-976F-B142B59274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67768-A4AB-407D-BD0F-4DBF9EC06D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2024-04-26T02:49:05Z</dcterms:modified>
</cp:coreProperties>
</file>